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8999538" cy="5975350"/>
  <p:notesSz cx="6858000" cy="9144000"/>
  <p:defaultTextStyle>
    <a:defPPr>
      <a:defRPr lang="it-CH"/>
    </a:defPPr>
    <a:lvl1pPr marL="0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1pPr>
    <a:lvl2pPr marL="427848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2pPr>
    <a:lvl3pPr marL="855696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3pPr>
    <a:lvl4pPr marL="1283543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4pPr>
    <a:lvl5pPr marL="1711391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5pPr>
    <a:lvl6pPr marL="2139239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6pPr>
    <a:lvl7pPr marL="2567087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7pPr>
    <a:lvl8pPr marL="2994934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8pPr>
    <a:lvl9pPr marL="3422782" algn="l" defTabSz="855696" rtl="0" eaLnBrk="1" latinLnBrk="0" hangingPunct="1">
      <a:defRPr sz="16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977911"/>
            <a:ext cx="7649607" cy="2080307"/>
          </a:xfrm>
        </p:spPr>
        <p:txBody>
          <a:bodyPr anchor="b"/>
          <a:lstStyle>
            <a:lvl1pPr algn="ctr">
              <a:defRPr sz="5228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3138443"/>
            <a:ext cx="6749654" cy="1442659"/>
          </a:xfrm>
        </p:spPr>
        <p:txBody>
          <a:bodyPr/>
          <a:lstStyle>
            <a:lvl1pPr marL="0" indent="0" algn="ctr">
              <a:buNone/>
              <a:defRPr sz="2091"/>
            </a:lvl1pPr>
            <a:lvl2pPr marL="398358" indent="0" algn="ctr">
              <a:buNone/>
              <a:defRPr sz="1743"/>
            </a:lvl2pPr>
            <a:lvl3pPr marL="796717" indent="0" algn="ctr">
              <a:buNone/>
              <a:defRPr sz="1568"/>
            </a:lvl3pPr>
            <a:lvl4pPr marL="1195075" indent="0" algn="ctr">
              <a:buNone/>
              <a:defRPr sz="1394"/>
            </a:lvl4pPr>
            <a:lvl5pPr marL="1593433" indent="0" algn="ctr">
              <a:buNone/>
              <a:defRPr sz="1394"/>
            </a:lvl5pPr>
            <a:lvl6pPr marL="1991792" indent="0" algn="ctr">
              <a:buNone/>
              <a:defRPr sz="1394"/>
            </a:lvl6pPr>
            <a:lvl7pPr marL="2390150" indent="0" algn="ctr">
              <a:buNone/>
              <a:defRPr sz="1394"/>
            </a:lvl7pPr>
            <a:lvl8pPr marL="2788509" indent="0" algn="ctr">
              <a:buNone/>
              <a:defRPr sz="1394"/>
            </a:lvl8pPr>
            <a:lvl9pPr marL="3186867" indent="0" algn="ctr">
              <a:buNone/>
              <a:defRPr sz="139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871496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12329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318132"/>
            <a:ext cx="1940525" cy="50638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318132"/>
            <a:ext cx="5709082" cy="50638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9851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53571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1489690"/>
            <a:ext cx="7762102" cy="2485579"/>
          </a:xfrm>
        </p:spPr>
        <p:txBody>
          <a:bodyPr anchor="b"/>
          <a:lstStyle>
            <a:lvl1pPr>
              <a:defRPr sz="5228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3998784"/>
            <a:ext cx="7762102" cy="1307107"/>
          </a:xfrm>
        </p:spPr>
        <p:txBody>
          <a:bodyPr/>
          <a:lstStyle>
            <a:lvl1pPr marL="0" indent="0">
              <a:buNone/>
              <a:defRPr sz="2091">
                <a:solidFill>
                  <a:schemeClr val="tx1"/>
                </a:solidFill>
              </a:defRPr>
            </a:lvl1pPr>
            <a:lvl2pPr marL="398358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2pPr>
            <a:lvl3pPr marL="796717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3pPr>
            <a:lvl4pPr marL="1195075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4pPr>
            <a:lvl5pPr marL="1593433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5pPr>
            <a:lvl6pPr marL="1991792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6pPr>
            <a:lvl7pPr marL="2390150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7pPr>
            <a:lvl8pPr marL="2788509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8pPr>
            <a:lvl9pPr marL="3186867" indent="0">
              <a:buNone/>
              <a:defRPr sz="1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2195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1590660"/>
            <a:ext cx="3824804" cy="379130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1590660"/>
            <a:ext cx="3824804" cy="379130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6148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318133"/>
            <a:ext cx="7762102" cy="1154958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1464791"/>
            <a:ext cx="3807226" cy="717871"/>
          </a:xfrm>
        </p:spPr>
        <p:txBody>
          <a:bodyPr anchor="b"/>
          <a:lstStyle>
            <a:lvl1pPr marL="0" indent="0">
              <a:buNone/>
              <a:defRPr sz="2091" b="1"/>
            </a:lvl1pPr>
            <a:lvl2pPr marL="398358" indent="0">
              <a:buNone/>
              <a:defRPr sz="1743" b="1"/>
            </a:lvl2pPr>
            <a:lvl3pPr marL="796717" indent="0">
              <a:buNone/>
              <a:defRPr sz="1568" b="1"/>
            </a:lvl3pPr>
            <a:lvl4pPr marL="1195075" indent="0">
              <a:buNone/>
              <a:defRPr sz="1394" b="1"/>
            </a:lvl4pPr>
            <a:lvl5pPr marL="1593433" indent="0">
              <a:buNone/>
              <a:defRPr sz="1394" b="1"/>
            </a:lvl5pPr>
            <a:lvl6pPr marL="1991792" indent="0">
              <a:buNone/>
              <a:defRPr sz="1394" b="1"/>
            </a:lvl6pPr>
            <a:lvl7pPr marL="2390150" indent="0">
              <a:buNone/>
              <a:defRPr sz="1394" b="1"/>
            </a:lvl7pPr>
            <a:lvl8pPr marL="2788509" indent="0">
              <a:buNone/>
              <a:defRPr sz="1394" b="1"/>
            </a:lvl8pPr>
            <a:lvl9pPr marL="3186867" indent="0">
              <a:buNone/>
              <a:defRPr sz="13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2182663"/>
            <a:ext cx="3807226" cy="321036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1464791"/>
            <a:ext cx="3825976" cy="717871"/>
          </a:xfrm>
        </p:spPr>
        <p:txBody>
          <a:bodyPr anchor="b"/>
          <a:lstStyle>
            <a:lvl1pPr marL="0" indent="0">
              <a:buNone/>
              <a:defRPr sz="2091" b="1"/>
            </a:lvl1pPr>
            <a:lvl2pPr marL="398358" indent="0">
              <a:buNone/>
              <a:defRPr sz="1743" b="1"/>
            </a:lvl2pPr>
            <a:lvl3pPr marL="796717" indent="0">
              <a:buNone/>
              <a:defRPr sz="1568" b="1"/>
            </a:lvl3pPr>
            <a:lvl4pPr marL="1195075" indent="0">
              <a:buNone/>
              <a:defRPr sz="1394" b="1"/>
            </a:lvl4pPr>
            <a:lvl5pPr marL="1593433" indent="0">
              <a:buNone/>
              <a:defRPr sz="1394" b="1"/>
            </a:lvl5pPr>
            <a:lvl6pPr marL="1991792" indent="0">
              <a:buNone/>
              <a:defRPr sz="1394" b="1"/>
            </a:lvl6pPr>
            <a:lvl7pPr marL="2390150" indent="0">
              <a:buNone/>
              <a:defRPr sz="1394" b="1"/>
            </a:lvl7pPr>
            <a:lvl8pPr marL="2788509" indent="0">
              <a:buNone/>
              <a:defRPr sz="1394" b="1"/>
            </a:lvl8pPr>
            <a:lvl9pPr marL="3186867" indent="0">
              <a:buNone/>
              <a:defRPr sz="1394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2182663"/>
            <a:ext cx="3825976" cy="321036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714089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858541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291940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98357"/>
            <a:ext cx="2902585" cy="1394248"/>
          </a:xfrm>
        </p:spPr>
        <p:txBody>
          <a:bodyPr anchor="b"/>
          <a:lstStyle>
            <a:lvl1pPr>
              <a:defRPr sz="2788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860341"/>
            <a:ext cx="4556016" cy="4246371"/>
          </a:xfrm>
        </p:spPr>
        <p:txBody>
          <a:bodyPr/>
          <a:lstStyle>
            <a:lvl1pPr>
              <a:defRPr sz="2788"/>
            </a:lvl1pPr>
            <a:lvl2pPr>
              <a:defRPr sz="2440"/>
            </a:lvl2pPr>
            <a:lvl3pPr>
              <a:defRPr sz="2091"/>
            </a:lvl3pPr>
            <a:lvl4pPr>
              <a:defRPr sz="1743"/>
            </a:lvl4pPr>
            <a:lvl5pPr>
              <a:defRPr sz="1743"/>
            </a:lvl5pPr>
            <a:lvl6pPr>
              <a:defRPr sz="1743"/>
            </a:lvl6pPr>
            <a:lvl7pPr>
              <a:defRPr sz="1743"/>
            </a:lvl7pPr>
            <a:lvl8pPr>
              <a:defRPr sz="1743"/>
            </a:lvl8pPr>
            <a:lvl9pPr>
              <a:defRPr sz="1743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792605"/>
            <a:ext cx="2902585" cy="3321023"/>
          </a:xfrm>
        </p:spPr>
        <p:txBody>
          <a:bodyPr/>
          <a:lstStyle>
            <a:lvl1pPr marL="0" indent="0">
              <a:buNone/>
              <a:defRPr sz="1394"/>
            </a:lvl1pPr>
            <a:lvl2pPr marL="398358" indent="0">
              <a:buNone/>
              <a:defRPr sz="1220"/>
            </a:lvl2pPr>
            <a:lvl3pPr marL="796717" indent="0">
              <a:buNone/>
              <a:defRPr sz="1046"/>
            </a:lvl3pPr>
            <a:lvl4pPr marL="1195075" indent="0">
              <a:buNone/>
              <a:defRPr sz="871"/>
            </a:lvl4pPr>
            <a:lvl5pPr marL="1593433" indent="0">
              <a:buNone/>
              <a:defRPr sz="871"/>
            </a:lvl5pPr>
            <a:lvl6pPr marL="1991792" indent="0">
              <a:buNone/>
              <a:defRPr sz="871"/>
            </a:lvl6pPr>
            <a:lvl7pPr marL="2390150" indent="0">
              <a:buNone/>
              <a:defRPr sz="871"/>
            </a:lvl7pPr>
            <a:lvl8pPr marL="2788509" indent="0">
              <a:buNone/>
              <a:defRPr sz="871"/>
            </a:lvl8pPr>
            <a:lvl9pPr marL="3186867" indent="0">
              <a:buNone/>
              <a:defRPr sz="87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825974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398357"/>
            <a:ext cx="2902585" cy="1394248"/>
          </a:xfrm>
        </p:spPr>
        <p:txBody>
          <a:bodyPr anchor="b"/>
          <a:lstStyle>
            <a:lvl1pPr>
              <a:defRPr sz="2788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860341"/>
            <a:ext cx="4556016" cy="4246371"/>
          </a:xfrm>
        </p:spPr>
        <p:txBody>
          <a:bodyPr anchor="t"/>
          <a:lstStyle>
            <a:lvl1pPr marL="0" indent="0">
              <a:buNone/>
              <a:defRPr sz="2788"/>
            </a:lvl1pPr>
            <a:lvl2pPr marL="398358" indent="0">
              <a:buNone/>
              <a:defRPr sz="2440"/>
            </a:lvl2pPr>
            <a:lvl3pPr marL="796717" indent="0">
              <a:buNone/>
              <a:defRPr sz="2091"/>
            </a:lvl3pPr>
            <a:lvl4pPr marL="1195075" indent="0">
              <a:buNone/>
              <a:defRPr sz="1743"/>
            </a:lvl4pPr>
            <a:lvl5pPr marL="1593433" indent="0">
              <a:buNone/>
              <a:defRPr sz="1743"/>
            </a:lvl5pPr>
            <a:lvl6pPr marL="1991792" indent="0">
              <a:buNone/>
              <a:defRPr sz="1743"/>
            </a:lvl6pPr>
            <a:lvl7pPr marL="2390150" indent="0">
              <a:buNone/>
              <a:defRPr sz="1743"/>
            </a:lvl7pPr>
            <a:lvl8pPr marL="2788509" indent="0">
              <a:buNone/>
              <a:defRPr sz="1743"/>
            </a:lvl8pPr>
            <a:lvl9pPr marL="3186867" indent="0">
              <a:buNone/>
              <a:defRPr sz="174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1792605"/>
            <a:ext cx="2902585" cy="3321023"/>
          </a:xfrm>
        </p:spPr>
        <p:txBody>
          <a:bodyPr/>
          <a:lstStyle>
            <a:lvl1pPr marL="0" indent="0">
              <a:buNone/>
              <a:defRPr sz="1394"/>
            </a:lvl1pPr>
            <a:lvl2pPr marL="398358" indent="0">
              <a:buNone/>
              <a:defRPr sz="1220"/>
            </a:lvl2pPr>
            <a:lvl3pPr marL="796717" indent="0">
              <a:buNone/>
              <a:defRPr sz="1046"/>
            </a:lvl3pPr>
            <a:lvl4pPr marL="1195075" indent="0">
              <a:buNone/>
              <a:defRPr sz="871"/>
            </a:lvl4pPr>
            <a:lvl5pPr marL="1593433" indent="0">
              <a:buNone/>
              <a:defRPr sz="871"/>
            </a:lvl5pPr>
            <a:lvl6pPr marL="1991792" indent="0">
              <a:buNone/>
              <a:defRPr sz="871"/>
            </a:lvl6pPr>
            <a:lvl7pPr marL="2390150" indent="0">
              <a:buNone/>
              <a:defRPr sz="871"/>
            </a:lvl7pPr>
            <a:lvl8pPr marL="2788509" indent="0">
              <a:buNone/>
              <a:defRPr sz="871"/>
            </a:lvl8pPr>
            <a:lvl9pPr marL="3186867" indent="0">
              <a:buNone/>
              <a:defRPr sz="87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1013810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318133"/>
            <a:ext cx="7762102" cy="1154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1590660"/>
            <a:ext cx="7762102" cy="3791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5538266"/>
            <a:ext cx="2024896" cy="318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C4F8-7689-4912-9EDD-1CF54BE79995}" type="datetimeFigureOut">
              <a:rPr lang="it-CH" smtClean="0"/>
              <a:t>30.10.2024</a:t>
            </a:fld>
            <a:endParaRPr lang="it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5538266"/>
            <a:ext cx="3037344" cy="318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5538266"/>
            <a:ext cx="2024896" cy="3181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BC80A-99BE-43D6-953C-1310EFE27AE8}" type="slidenum">
              <a:rPr lang="it-CH" smtClean="0"/>
              <a:t>‹N›</a:t>
            </a:fld>
            <a:endParaRPr lang="it-CH"/>
          </a:p>
        </p:txBody>
      </p:sp>
    </p:spTree>
    <p:extLst>
      <p:ext uri="{BB962C8B-B14F-4D97-AF65-F5344CB8AC3E}">
        <p14:creationId xmlns:p14="http://schemas.microsoft.com/office/powerpoint/2010/main" val="370194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96717" rtl="0" eaLnBrk="1" latinLnBrk="0" hangingPunct="1">
        <a:lnSpc>
          <a:spcPct val="90000"/>
        </a:lnSpc>
        <a:spcBef>
          <a:spcPct val="0"/>
        </a:spcBef>
        <a:buNone/>
        <a:defRPr sz="38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179" indent="-199179" algn="l" defTabSz="796717" rtl="0" eaLnBrk="1" latinLnBrk="0" hangingPunct="1">
        <a:lnSpc>
          <a:spcPct val="90000"/>
        </a:lnSpc>
        <a:spcBef>
          <a:spcPts val="871"/>
        </a:spcBef>
        <a:buFont typeface="Arial" panose="020B0604020202020204" pitchFamily="34" charset="0"/>
        <a:buChar char="•"/>
        <a:defRPr sz="2440" kern="1200">
          <a:solidFill>
            <a:schemeClr val="tx1"/>
          </a:solidFill>
          <a:latin typeface="+mn-lt"/>
          <a:ea typeface="+mn-ea"/>
          <a:cs typeface="+mn-cs"/>
        </a:defRPr>
      </a:lvl1pPr>
      <a:lvl2pPr marL="597538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091" kern="1200">
          <a:solidFill>
            <a:schemeClr val="tx1"/>
          </a:solidFill>
          <a:latin typeface="+mn-lt"/>
          <a:ea typeface="+mn-ea"/>
          <a:cs typeface="+mn-cs"/>
        </a:defRPr>
      </a:lvl2pPr>
      <a:lvl3pPr marL="995896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3pPr>
      <a:lvl4pPr marL="1394254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4pPr>
      <a:lvl5pPr marL="1792613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5pPr>
      <a:lvl6pPr marL="2190971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6pPr>
      <a:lvl7pPr marL="2589329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7pPr>
      <a:lvl8pPr marL="2987688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8pPr>
      <a:lvl9pPr marL="3386046" indent="-199179" algn="l" defTabSz="796717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1pPr>
      <a:lvl2pPr marL="398358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2pPr>
      <a:lvl3pPr marL="796717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195075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4pPr>
      <a:lvl5pPr marL="1593433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5pPr>
      <a:lvl6pPr marL="1991792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6pPr>
      <a:lvl7pPr marL="2390150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7pPr>
      <a:lvl8pPr marL="2788509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8pPr>
      <a:lvl9pPr marL="3186867" algn="l" defTabSz="796717" rtl="0" eaLnBrk="1" latinLnBrk="0" hangingPunct="1">
        <a:defRPr sz="15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2">
            <a:extLst>
              <a:ext uri="{FF2B5EF4-FFF2-40B4-BE49-F238E27FC236}">
                <a16:creationId xmlns:a16="http://schemas.microsoft.com/office/drawing/2014/main" id="{C1CF668B-623D-84ED-1271-FC96D3E3C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974" y="0"/>
            <a:ext cx="3651917" cy="2728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3CBE9E-8DEE-9B7F-D06F-46A2401FA020}"/>
              </a:ext>
            </a:extLst>
          </p:cNvPr>
          <p:cNvSpPr txBox="1"/>
          <p:nvPr/>
        </p:nvSpPr>
        <p:spPr>
          <a:xfrm>
            <a:off x="1021202" y="2762503"/>
            <a:ext cx="4500796" cy="29084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it-CH" sz="2400" b="1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it-CH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NON abbiamo traslocato</a:t>
            </a:r>
          </a:p>
          <a:p>
            <a:r>
              <a:rPr lang="it-CH" sz="2400" b="1" dirty="0">
                <a:latin typeface="Arial" panose="020B0604020202020204" pitchFamily="34" charset="0"/>
                <a:ea typeface="Calibri" panose="020F0502020204030204" pitchFamily="34" charset="0"/>
              </a:rPr>
              <a:t>ma il nostro nuovo indirizzo </a:t>
            </a:r>
          </a:p>
          <a:p>
            <a:r>
              <a:rPr lang="it-CH" sz="2400" b="1" dirty="0">
                <a:latin typeface="Arial" panose="020B0604020202020204" pitchFamily="34" charset="0"/>
                <a:ea typeface="Calibri" panose="020F0502020204030204" pitchFamily="34" charset="0"/>
              </a:rPr>
              <a:t>è il seguente:</a:t>
            </a:r>
            <a:endParaRPr lang="it-CH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CH" sz="15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CH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Belloli SA</a:t>
            </a:r>
            <a:endParaRPr lang="it-CH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CH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Via </a:t>
            </a:r>
            <a:r>
              <a:rPr lang="it-CH" sz="2400" b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Feree</a:t>
            </a:r>
            <a:r>
              <a:rPr lang="it-CH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21</a:t>
            </a:r>
            <a:endParaRPr lang="it-CH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CH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CH-6537 Grono</a:t>
            </a:r>
            <a:endParaRPr lang="it-CH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7BDA81A-77F7-E590-006C-35C241DC95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9546" y="0"/>
            <a:ext cx="3376751" cy="597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554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19</Words>
  <Application>Microsoft Office PowerPoint</Application>
  <PresentationFormat>Personalizzato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Prisca Vanetti</cp:lastModifiedBy>
  <cp:revision>5</cp:revision>
  <dcterms:created xsi:type="dcterms:W3CDTF">2018-10-23T12:44:24Z</dcterms:created>
  <dcterms:modified xsi:type="dcterms:W3CDTF">2024-10-30T09:12:04Z</dcterms:modified>
</cp:coreProperties>
</file>